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2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88"/>
  </p:normalViewPr>
  <p:slideViewPr>
    <p:cSldViewPr snapToGrid="0">
      <p:cViewPr varScale="1">
        <p:scale>
          <a:sx n="116" d="100"/>
          <a:sy n="116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12/10/23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18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986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560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52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8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12/10/23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49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12/10/23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97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12/10/23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12/10/23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73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12/10/23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743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12/10/23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588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12/10/23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535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1E1EE248-D03A-742F-B2A3-A00B9F5EA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041" r="-1" b="13710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C8D0C-7A51-8AD3-DBD9-233A8D50E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AgriSynergy: Integrated Agricultural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91B1C-77BD-D70A-A50A-FFDDBD09E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8"/>
            <a:ext cx="7063739" cy="16557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Kameswara Krishna Sai Praneeth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Venkata Deepak Vishwanadha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Yashwanth Behara</a:t>
            </a:r>
          </a:p>
        </p:txBody>
      </p:sp>
    </p:spTree>
    <p:extLst>
      <p:ext uri="{BB962C8B-B14F-4D97-AF65-F5344CB8AC3E}">
        <p14:creationId xmlns:p14="http://schemas.microsoft.com/office/powerpoint/2010/main" val="141147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1E1EE248-D03A-742F-B2A3-A00B9F5EA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041" r="-1" b="13710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C8D0C-7A51-8AD3-DBD9-233A8D50E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A Sustainable Tomorrow…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91B1C-77BD-D70A-A50A-FFDDBD09E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7"/>
            <a:ext cx="8337915" cy="238759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Through the collective efforts of Warehouse Coordinators, Delivery Drivers, Sales Associates, and Harvest Technicians, the system promotes sustainability, paving the way for a successful and eco-conscious future in modern agriculture.</a:t>
            </a:r>
          </a:p>
        </p:txBody>
      </p:sp>
    </p:spTree>
    <p:extLst>
      <p:ext uri="{BB962C8B-B14F-4D97-AF65-F5344CB8AC3E}">
        <p14:creationId xmlns:p14="http://schemas.microsoft.com/office/powerpoint/2010/main" val="3030463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1E1EE248-D03A-742F-B2A3-A00B9F5EA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041" r="-1" b="13710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C8D0C-7A51-8AD3-DBD9-233A8D50E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An Endgame Team Presentation…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91B1C-77BD-D70A-A50A-FFDDBD09E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7"/>
            <a:ext cx="8337915" cy="2387599"/>
          </a:xfrm>
        </p:spPr>
        <p:txBody>
          <a:bodyPr>
            <a:normAutofit/>
          </a:bodyPr>
          <a:lstStyle/>
          <a:p>
            <a:pPr lvl="5" algn="l"/>
            <a:r>
              <a:rPr lang="en-US" sz="4600" dirty="0">
                <a:solidFill>
                  <a:schemeClr val="bg1"/>
                </a:solidFill>
              </a:rPr>
              <a:t>		Thank you</a:t>
            </a:r>
          </a:p>
        </p:txBody>
      </p:sp>
    </p:spTree>
    <p:extLst>
      <p:ext uri="{BB962C8B-B14F-4D97-AF65-F5344CB8AC3E}">
        <p14:creationId xmlns:p14="http://schemas.microsoft.com/office/powerpoint/2010/main" val="2994522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1E1EE248-D03A-742F-B2A3-A00B9F5EA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041" r="-1" b="13710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C8D0C-7A51-8AD3-DBD9-233A8D50E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91B1C-77BD-D70A-A50A-FFDDBD09E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7"/>
            <a:ext cx="8337915" cy="2387599"/>
          </a:xfrm>
        </p:spPr>
        <p:txBody>
          <a:bodyPr>
            <a:normAutofit fontScale="700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rgbClr val="00B0F0"/>
                </a:solidFill>
              </a:rPr>
              <a:t>Comprehensive Solution:</a:t>
            </a:r>
            <a:r>
              <a:rPr lang="en-US" sz="3400" dirty="0">
                <a:solidFill>
                  <a:schemeClr val="bg1"/>
                </a:solidFill>
              </a:rPr>
              <a:t> Integrates Farms, Distribution, Analytics, and Marts for holistic agricultural management.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rgbClr val="00B0F0"/>
                </a:solidFill>
              </a:rPr>
              <a:t>Key Roles:</a:t>
            </a:r>
            <a:r>
              <a:rPr lang="en-US" sz="3400" dirty="0">
                <a:solidFill>
                  <a:schemeClr val="bg1"/>
                </a:solidFill>
              </a:rPr>
              <a:t> Data Analysts for data-driven insights, Crop Planners for strategic planting, and Warehouse Coordinators for seamless inventory management and deliveries.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rgbClr val="00B0F0"/>
                </a:solidFill>
              </a:rPr>
              <a:t>Enhanced Efficiency:</a:t>
            </a:r>
            <a:r>
              <a:rPr lang="en-US" sz="3400" dirty="0">
                <a:solidFill>
                  <a:schemeClr val="bg1"/>
                </a:solidFill>
              </a:rPr>
              <a:t> Collective efforts optimize operations, ensuring sustainability and success in modern agriculture.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173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1E1EE248-D03A-742F-B2A3-A00B9F5EA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041" r="-1" b="13710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C8D0C-7A51-8AD3-DBD9-233A8D50E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Enterprises,        Organizations, Roles…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91B1C-77BD-D70A-A50A-FFDDBD09E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7"/>
            <a:ext cx="8337915" cy="2387599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Enterprises: </a:t>
            </a:r>
            <a:r>
              <a:rPr lang="en-US" dirty="0">
                <a:solidFill>
                  <a:schemeClr val="bg1"/>
                </a:solidFill>
              </a:rPr>
              <a:t>Farms, Distribution, Analytics, Marts.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Organizations: </a:t>
            </a:r>
            <a:r>
              <a:rPr lang="en-US" dirty="0">
                <a:solidFill>
                  <a:schemeClr val="bg1"/>
                </a:solidFill>
              </a:rPr>
              <a:t>Crop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Planning, Harvest Operations Organization, Regional Distribution Organization, Data Analytics Farm Management Organization, Logistics Organization, Customer Relation Organization.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Enhanced Efficiency:</a:t>
            </a:r>
            <a:r>
              <a:rPr lang="en-US" dirty="0">
                <a:solidFill>
                  <a:schemeClr val="bg1"/>
                </a:solidFill>
              </a:rPr>
              <a:t> Crop Planner, Harvest Technician, Warehouse Manager, Data Analyst, Delivery Driver ,Sales Associates.</a:t>
            </a:r>
          </a:p>
        </p:txBody>
      </p:sp>
    </p:spTree>
    <p:extLst>
      <p:ext uri="{BB962C8B-B14F-4D97-AF65-F5344CB8AC3E}">
        <p14:creationId xmlns:p14="http://schemas.microsoft.com/office/powerpoint/2010/main" val="3545950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1E1EE248-D03A-742F-B2A3-A00B9F5EA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041" r="-1" b="13710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C8D0C-7A51-8AD3-DBD9-233A8D50E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91B1C-77BD-D70A-A50A-FFDDBD09E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7"/>
            <a:ext cx="8337915" cy="238759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 descr="A computer screen shot of a farm&#10;&#10;Description automatically generated">
            <a:extLst>
              <a:ext uri="{FF2B5EF4-FFF2-40B4-BE49-F238E27FC236}">
                <a16:creationId xmlns:a16="http://schemas.microsoft.com/office/drawing/2014/main" id="{6D59C199-B413-950D-A079-BF7DCB62B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275" y="971760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4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1E1EE248-D03A-742F-B2A3-A00B9F5EA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041" r="-1" b="13710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C8D0C-7A51-8AD3-DBD9-233A8D50E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91B1C-77BD-D70A-A50A-FFDDBD09E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7"/>
            <a:ext cx="8337915" cy="238759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A4E7F52-1CFD-98B8-D034-C36726E32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2985" y="84542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101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1E1EE248-D03A-742F-B2A3-A00B9F5EA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041" r="-1" b="13710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C8D0C-7A51-8AD3-DBD9-233A8D50E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91B1C-77BD-D70A-A50A-FFDDBD09E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7"/>
            <a:ext cx="8337915" cy="238759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 descr="A computer screen shot of a farmer's market&#10;&#10;Description automatically generated">
            <a:extLst>
              <a:ext uri="{FF2B5EF4-FFF2-40B4-BE49-F238E27FC236}">
                <a16:creationId xmlns:a16="http://schemas.microsoft.com/office/drawing/2014/main" id="{05ACB490-DFD0-2496-16FB-8396551CD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470" y="734220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726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1E1EE248-D03A-742F-B2A3-A00B9F5EA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041" r="-1" b="13710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C8D0C-7A51-8AD3-DBD9-233A8D50E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91B1C-77BD-D70A-A50A-FFDDBD09E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7"/>
            <a:ext cx="8337915" cy="238759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C01BF3-53A7-CAB1-E224-BEAD302EB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462" y="868364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38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1E1EE248-D03A-742F-B2A3-A00B9F5EA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041" r="-1" b="13710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C8D0C-7A51-8AD3-DBD9-233A8D50E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91B1C-77BD-D70A-A50A-FFDDBD09E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7"/>
            <a:ext cx="8337915" cy="238759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1068671-F707-46A0-2FFC-379B6A23D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521" y="1041233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66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1E1EE248-D03A-742F-B2A3-A00B9F5EA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041" r="-1" b="13710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C8D0C-7A51-8AD3-DBD9-233A8D50E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91B1C-77BD-D70A-A50A-FFDDBD09E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7"/>
            <a:ext cx="8337915" cy="238759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 descr="A person looking at a warehouse&#10;&#10;Description automatically generated">
            <a:extLst>
              <a:ext uri="{FF2B5EF4-FFF2-40B4-BE49-F238E27FC236}">
                <a16:creationId xmlns:a16="http://schemas.microsoft.com/office/drawing/2014/main" id="{C84382B0-31DD-F96B-8CF5-397B833CF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462" y="788739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57597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LightSeedLeftStep">
      <a:dk1>
        <a:srgbClr val="000000"/>
      </a:dk1>
      <a:lt1>
        <a:srgbClr val="FFFFFF"/>
      </a:lt1>
      <a:dk2>
        <a:srgbClr val="1B2F2C"/>
      </a:dk2>
      <a:lt2>
        <a:srgbClr val="F0F0F3"/>
      </a:lt2>
      <a:accent1>
        <a:srgbClr val="A7A259"/>
      </a:accent1>
      <a:accent2>
        <a:srgbClr val="D99147"/>
      </a:accent2>
      <a:accent3>
        <a:srgbClr val="E38379"/>
      </a:accent3>
      <a:accent4>
        <a:srgbClr val="DD5C85"/>
      </a:accent4>
      <a:accent5>
        <a:srgbClr val="E379C8"/>
      </a:accent5>
      <a:accent6>
        <a:srgbClr val="C95CDD"/>
      </a:accent6>
      <a:hlink>
        <a:srgbClr val="6C71B0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186</Words>
  <Application>Microsoft Macintosh PowerPoint</Application>
  <PresentationFormat>Widescreen</PresentationFormat>
  <Paragraphs>16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Gill Sans Nova</vt:lpstr>
      <vt:lpstr>ConfettiVTI</vt:lpstr>
      <vt:lpstr>AgriSynergy: Integrated Agricultural Management System</vt:lpstr>
      <vt:lpstr>Introduction</vt:lpstr>
      <vt:lpstr>Enterprises,        Organizations, Roles…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Sustainable Tomorrow…</vt:lpstr>
      <vt:lpstr>An Endgame Team Presentation…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AgriSynergy: Integrated Agricultural Management System</dc:title>
  <dc:creator>Kameswara Krishna Sai Praneeth Kattamuri</dc:creator>
  <cp:lastModifiedBy>Kameswara Krishna Sai Praneeth Kattamuri</cp:lastModifiedBy>
  <cp:revision>2</cp:revision>
  <dcterms:created xsi:type="dcterms:W3CDTF">2023-12-11T01:25:34Z</dcterms:created>
  <dcterms:modified xsi:type="dcterms:W3CDTF">2023-12-11T04:55:50Z</dcterms:modified>
</cp:coreProperties>
</file>

<file path=docProps/thumbnail.jpeg>
</file>